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6858000" cx="9144000"/>
  <p:notesSz cx="6858000" cy="9144000"/>
  <p:embeddedFontLst>
    <p:embeddedFont>
      <p:font typeface="Garamon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jA7tMnmBvGEil65UWLZff71en3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701B0A4-E13F-4EC3-91FB-DDD860F8B12B}">
  <a:tblStyle styleId="{B701B0A4-E13F-4EC3-91FB-DDD860F8B12B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aramond-italic.fntdata"/><Relationship Id="rId11" Type="http://schemas.openxmlformats.org/officeDocument/2006/relationships/slide" Target="slides/slide5.xml"/><Relationship Id="rId22" Type="http://customschemas.google.com/relationships/presentationmetadata" Target="metadata"/><Relationship Id="rId10" Type="http://schemas.openxmlformats.org/officeDocument/2006/relationships/slide" Target="slides/slide4.xml"/><Relationship Id="rId21" Type="http://schemas.openxmlformats.org/officeDocument/2006/relationships/font" Target="fonts/Garamond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Garamon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Garamon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a330f4d5ea_0_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g2a330f4d5ea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2a330f4d5ea_0_3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a330f4d5ea_0_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a330f4d5ea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2a330f4d5ea_0_3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43e44cfd76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243e44cfd76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g243e44cfd76_0_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4b194b1cee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g24b194b1cee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g24b194b1cee_0_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330f4d5ea_0_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2a330f4d5ea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g2a330f4d5ea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a330f4d5ea_0_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g2a330f4d5ea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g2a330f4d5ea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a330f4d5ea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a330f4d5ea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3" name="Google Shape;143;g2a330f4d5ea_0_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2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22515" y="69756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Hiradier Huerta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Tercer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02-06-X-2023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Ofelia Medina Esparza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San Pedro de las Colonias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Gerardo Humberto Orzua Segura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Argenis Luna Cruz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Jesús Enrique González Muñiz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05,06 y 09-X-2023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g2a330f4d5ea_0_30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Olga Gloria Hernández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Marco Adrián Galván Ramos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Adolfo Ángel González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Mario Cepeda Gallegos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Jorge Alberto Nolasco Salas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Sistemas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Humanos de la Oficialía Mayor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Diana Lorena Mejía Reséndiz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3" name="Google Shape;153;g2a330f4d5ea_0_30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g2a330f4d5ea_0_37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Rodríguez Delgado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Carlos Moreno Ibarra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Gerson Alejandro Rodríguez Valdez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Oficialía de Partes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Francisco Martínez Reyes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Humanos de la Oficialía Mayor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0" name="Google Shape;160;g2a330f4d5ea_0_3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28-09-2023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Farias Cabello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02-06-X-2023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Grecia Maricel Chapa Moya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01-X-2023-16-I-2024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Manuel Alejandro Varela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01-31-X-2023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Rubí Morales Ramírez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Secretaría de la Sala Colegiada Penal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18-IX-09-X-2023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Cinthya Valeria Núñez Herrera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 y 11-X-2023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Leticia Iga Masso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Coordinadora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 Cruz Moreno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 y Conciliador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Eduardo Pérez Valdés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03-05-X-2023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Andrea Villarreal Campa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de Acuña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02-04-X-2023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Modesto Corpus González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 y 16-X-2023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09-12-X-2023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Mario Ángel Flores Sánchez Álvarez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10-12-X-2023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4"/>
          <p:cNvGraphicFramePr/>
          <p:nvPr/>
        </p:nvGraphicFramePr>
        <p:xfrm>
          <a:off x="574915" y="6706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Mónica Lorena Morin Herrera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Catalina Marrero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Defensora Pública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Elizabeth de la Rosa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09-10-X-2023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Zoila Elena Covarrubias Galván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Esmeralda Guzmán Fuentes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Letrado Civil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12,16 y 17-X-2023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Gregorio López Salas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Aux.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 y 09-X-2023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p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g243e44cfd76_0_5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59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16-18-X-2023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Martínez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Andrea Hernández Morón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Subdirectora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Javier Hernández Gamboa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Verónica Ayineli Castillón Espinosa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de Jesús Amado Amador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Administrador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Segundo Tribunal Distrital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16-18-X-2023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Fabian Jassiel Muñoz Flores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Licencia por Paternidad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8" name="Google Shape;118;g243e44cfd76_0_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Google Shape;124;g24b194b1cee_0_7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Angelica María Aguilar Cuellar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Alejandra Briones Reyes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16,26 y 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Hermila Soledad Tobías Solís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 y 22-X-2023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Erick Albino Mota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Sistemas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Omar Figueroa Vicuña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18-20-X-2023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5" name="Google Shape;125;g24b194b1cee_0_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1" name="Google Shape;131;g2a330f4d5ea_0_8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Iván Ortiz Jiménez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Armando Esparza Ramírez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de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David Antonio de la Peña Gallegos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Laboral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Argenis Luna Cruz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Carlos Carranza Leija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de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María Cavazos Berlanga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2" name="Google Shape;132;g2a330f4d5ea_0_8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g2a330f4d5ea_0_16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Emerson Domínguez Lozano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Obed Santibáñez Cabrales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Delfina Herrera Villar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 Y 10-XI-2023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de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Iveth Wong Morales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Delfina Moreno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Jefa de Unidad de Causa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27-31-X-2023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9" name="Google Shape;139;g2a330f4d5ea_0_1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g2a330f4d5ea_0_24"/>
          <p:cNvGraphicFramePr/>
          <p:nvPr/>
        </p:nvGraphicFramePr>
        <p:xfrm>
          <a:off x="574915" y="74685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{B701B0A4-E13F-4EC3-91FB-DDD860F8B12B}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Janeth Contreras Ibarra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Margarita Barrera Turner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26-27-X-2023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Natalia de Jesús Andrade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Trabajadora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Elizabeth Flores Reyes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 y 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Rubí Alarcón Treviño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Carolina Reza Chío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Esmeralda Zapopan Leos Gómez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6" name="Google Shape;146;g2a330f4d5ea_0_24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Octubre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